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What Is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Lucas Weaver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</TotalTime>
  <Words>50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What Is python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python</dc:title>
  <dc:creator>Weaver,Lucas J</dc:creator>
  <cp:lastModifiedBy>Weaver,Lucas J</cp:lastModifiedBy>
  <cp:revision>1</cp:revision>
  <dcterms:created xsi:type="dcterms:W3CDTF">2022-04-10T19:03:53Z</dcterms:created>
  <dcterms:modified xsi:type="dcterms:W3CDTF">2022-04-10T19:05:46Z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